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9" r:id="rId4"/>
    <p:sldId id="261" r:id="rId5"/>
    <p:sldId id="258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6F76-7599-4A29-A429-970B3E5B3F32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6F2B-2283-471E-B307-0E2B51DDE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11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6F76-7599-4A29-A429-970B3E5B3F32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6F2B-2283-471E-B307-0E2B51DDE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34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6F76-7599-4A29-A429-970B3E5B3F32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6F2B-2283-471E-B307-0E2B51DDE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64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6F76-7599-4A29-A429-970B3E5B3F32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6F2B-2283-471E-B307-0E2B51DDE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6F76-7599-4A29-A429-970B3E5B3F32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6F2B-2283-471E-B307-0E2B51DDE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622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6F76-7599-4A29-A429-970B3E5B3F32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6F2B-2283-471E-B307-0E2B51DDE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64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6F76-7599-4A29-A429-970B3E5B3F32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6F2B-2283-471E-B307-0E2B51DDE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39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6F76-7599-4A29-A429-970B3E5B3F32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6F2B-2283-471E-B307-0E2B51DDE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097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6F76-7599-4A29-A429-970B3E5B3F32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6F2B-2283-471E-B307-0E2B51DDE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4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6F76-7599-4A29-A429-970B3E5B3F32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6F2B-2283-471E-B307-0E2B51DDE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0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6F76-7599-4A29-A429-970B3E5B3F32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16F2B-2283-471E-B307-0E2B51DDE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78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66F76-7599-4A29-A429-970B3E5B3F32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16F2B-2283-471E-B307-0E2B51DDE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31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economist.com/blogs/dailychart/2011/09/global-economic-dominanc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onomist.com/node/16834943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onomist.com/node/21542155?fsrc=nlw|hig|12-28-2011|editors_highlights" TargetMode="Externa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onomist.com/blogs/dailychart/2011/01/china_and_america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0678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5758" y="2967335"/>
            <a:ext cx="8672502" cy="707886"/>
          </a:xfrm>
          <a:prstGeom prst="rect">
            <a:avLst/>
          </a:prstGeom>
          <a:solidFill>
            <a:srgbClr val="7030A0"/>
          </a:solidFill>
          <a:ln w="76200">
            <a:solidFill>
              <a:srgbClr val="FFFF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Economies from a Historical Perspective</a:t>
            </a:r>
            <a:endParaRPr lang="en-US" sz="4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915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media.economist.com/sites/default/files/imagecache/original-size/20110910_WOC534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1764030"/>
            <a:ext cx="5669280" cy="332994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0" name="Picture 2" descr="http://media.economist.com/sites/default/files/imagecache/original-size/20120114_WOC34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-9875838"/>
            <a:ext cx="5667375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media.economist.com/sites/default/files/imagecache/original-size/20120114_WOC34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988" y="-9723438"/>
            <a:ext cx="5667375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media.economist.com/sites/default/files/imagecache/original-size/20120114_WOC34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388" y="-9571038"/>
            <a:ext cx="5667375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media.economist.com/sites/default/files/imagecache/original-size/20120114_WOC34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788" y="-9418638"/>
            <a:ext cx="5667375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media.economist.com/sites/default/files/imagecache/original-size/20120114_WOC34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8" y="-9266238"/>
            <a:ext cx="5667375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media.economist.com/sites/default/files/imagecache/original-size/20120114_WOC34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588" y="-9113838"/>
            <a:ext cx="5667375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media.economist.com/sites/default/files/imagecache/original-size/20120114_WOC34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988" y="-8961438"/>
            <a:ext cx="5667375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media.economist.com/sites/default/files/imagecache/original-size/20120114_WOC34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388" y="-8809038"/>
            <a:ext cx="5667375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://media.economist.com/sites/default/files/imagecache/original-size/20120114_WOC34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788" y="-8656638"/>
            <a:ext cx="5667375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46682" y="6477000"/>
            <a:ext cx="3810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hlinkClick r:id="rId4"/>
              </a:rPr>
              <a:t>http://www.economist.com/blogs/dailychart/2011/09/global-economic-dominance</a:t>
            </a:r>
            <a:r>
              <a:rPr lang="en-US" sz="800" dirty="0" smtClean="0"/>
              <a:t>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48824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1071563"/>
            <a:ext cx="5667375" cy="47148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33800" y="6553200"/>
            <a:ext cx="208582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hlinkClick r:id="rId3"/>
              </a:rPr>
              <a:t>http://www.economist.com/node/16834943</a:t>
            </a:r>
            <a:r>
              <a:rPr lang="en-US" sz="800" dirty="0" smtClean="0"/>
              <a:t>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46910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edia.economist.com/sites/default/files/imagecache/full-width/images/print-edition/20111231_FNC17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90600"/>
            <a:ext cx="5667375" cy="472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95600" y="6477000"/>
            <a:ext cx="39624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hlinkClick r:id="rId3"/>
              </a:rPr>
              <a:t>http://www.economist.com/node/21542155?fsrc=nlw|hig|12-28-2011|editors_highlights</a:t>
            </a:r>
            <a:r>
              <a:rPr lang="en-US" sz="800" dirty="0" smtClean="0"/>
              <a:t>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6108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media.economist.com/sites/default/files/imagecache/original-size/20110122_WOC018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1600200"/>
            <a:ext cx="5669280" cy="3657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/>
          <p:cNvSpPr/>
          <p:nvPr/>
        </p:nvSpPr>
        <p:spPr>
          <a:xfrm>
            <a:off x="3048000" y="6477000"/>
            <a:ext cx="3429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hlinkClick r:id="rId3"/>
              </a:rPr>
              <a:t>http://www.economist.com/blogs/dailychart/2011/01/china_and_america</a:t>
            </a:r>
            <a:r>
              <a:rPr lang="en-US" sz="800" dirty="0" smtClean="0"/>
              <a:t>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59033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93800"/>
            <a:ext cx="8229600" cy="447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6477000"/>
            <a:ext cx="28384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536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90488"/>
            <a:ext cx="8020050" cy="667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6638925"/>
            <a:ext cx="28384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110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285875"/>
            <a:ext cx="809625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6477000"/>
            <a:ext cx="28384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128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17</Words>
  <Application>Microsoft Office PowerPoint</Application>
  <PresentationFormat>On-screen Show (4:3)</PresentationFormat>
  <Paragraphs>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Borah, Santanu</cp:lastModifiedBy>
  <cp:revision>4</cp:revision>
  <dcterms:created xsi:type="dcterms:W3CDTF">2012-01-10T16:18:52Z</dcterms:created>
  <dcterms:modified xsi:type="dcterms:W3CDTF">2016-06-01T18:41:37Z</dcterms:modified>
</cp:coreProperties>
</file>